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 Black"/>
      <p:bold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Anaheim"/>
      <p:regular r:id="rId20"/>
    </p:embeddedFont>
    <p:embeddedFont>
      <p:font typeface="Bebas Neue"/>
      <p:regular r:id="rId21"/>
    </p:embeddedFont>
    <p:embeddedFont>
      <p:font typeface="P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aheim-regular.fntdata"/><Relationship Id="rId22" Type="http://schemas.openxmlformats.org/officeDocument/2006/relationships/font" Target="fonts/PTSans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Black-boldItalic.fntdata"/><Relationship Id="rId14" Type="http://schemas.openxmlformats.org/officeDocument/2006/relationships/font" Target="fonts/MontserratBlack-bold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be9b36a9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be9b36a9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be9b36a9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be9b36a9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be9b36a9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be9b36a9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be9b36a9c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be9b36a9c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734a882cf6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734a882cf6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be9b36a9c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be9b36a9c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be9b36a9c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1be9b36a9c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6675549" y="-8680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-667259" y="269789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32"/>
          <p:cNvGrpSpPr/>
          <p:nvPr/>
        </p:nvGrpSpPr>
        <p:grpSpPr>
          <a:xfrm>
            <a:off x="8335225" y="1779300"/>
            <a:ext cx="76825" cy="76800"/>
            <a:chOff x="3104875" y="1099400"/>
            <a:chExt cx="76825" cy="76800"/>
          </a:xfrm>
        </p:grpSpPr>
        <p:sp>
          <p:nvSpPr>
            <p:cNvPr id="1235" name="Google Shape;123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Google Shape;1237;p32"/>
          <p:cNvGrpSpPr/>
          <p:nvPr/>
        </p:nvGrpSpPr>
        <p:grpSpPr>
          <a:xfrm>
            <a:off x="4533588" y="4498200"/>
            <a:ext cx="76825" cy="76800"/>
            <a:chOff x="3104875" y="1099400"/>
            <a:chExt cx="76825" cy="76800"/>
          </a:xfrm>
        </p:grpSpPr>
        <p:sp>
          <p:nvSpPr>
            <p:cNvPr id="1238" name="Google Shape;1238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32"/>
          <p:cNvGrpSpPr/>
          <p:nvPr/>
        </p:nvGrpSpPr>
        <p:grpSpPr>
          <a:xfrm>
            <a:off x="1700950" y="429038"/>
            <a:ext cx="76825" cy="76800"/>
            <a:chOff x="3104875" y="1099400"/>
            <a:chExt cx="76825" cy="76800"/>
          </a:xfrm>
        </p:grpSpPr>
        <p:sp>
          <p:nvSpPr>
            <p:cNvPr id="1241" name="Google Shape;1241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Google Shape;1243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8118900" y="2412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2"/>
          <p:cNvSpPr txBox="1"/>
          <p:nvPr>
            <p:ph type="ctrTitle"/>
          </p:nvPr>
        </p:nvSpPr>
        <p:spPr>
          <a:xfrm>
            <a:off x="2432861" y="2850099"/>
            <a:ext cx="42783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SASS e LESS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2"/>
          <p:cNvSpPr txBox="1"/>
          <p:nvPr>
            <p:ph idx="1" type="subTitle"/>
          </p:nvPr>
        </p:nvSpPr>
        <p:spPr>
          <a:xfrm>
            <a:off x="377500" y="4353738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Fabiana Sussuarana</a:t>
            </a:r>
            <a:endParaRPr/>
          </a:p>
        </p:txBody>
      </p:sp>
      <p:pic>
        <p:nvPicPr>
          <p:cNvPr id="1246" name="Google Shape;12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850" y="689563"/>
            <a:ext cx="2697574" cy="20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9600" y="1172587"/>
            <a:ext cx="3000525" cy="12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 e LESS</a:t>
            </a:r>
            <a:endParaRPr/>
          </a:p>
        </p:txBody>
      </p:sp>
      <p:sp>
        <p:nvSpPr>
          <p:cNvPr id="1253" name="Google Shape;1253;p33"/>
          <p:cNvSpPr txBox="1"/>
          <p:nvPr>
            <p:ph idx="3" type="subTitle"/>
          </p:nvPr>
        </p:nvSpPr>
        <p:spPr>
          <a:xfrm>
            <a:off x="1187794" y="177440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 que são?</a:t>
            </a:r>
            <a:endParaRPr/>
          </a:p>
        </p:txBody>
      </p:sp>
      <p:sp>
        <p:nvSpPr>
          <p:cNvPr id="1254" name="Google Shape;1254;p33"/>
          <p:cNvSpPr txBox="1"/>
          <p:nvPr>
            <p:ph idx="6" type="subTitle"/>
          </p:nvPr>
        </p:nvSpPr>
        <p:spPr>
          <a:xfrm>
            <a:off x="1187794" y="253691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Por que usar?</a:t>
            </a:r>
            <a:endParaRPr/>
          </a:p>
        </p:txBody>
      </p:sp>
      <p:sp>
        <p:nvSpPr>
          <p:cNvPr id="1255" name="Google Shape;1255;p33"/>
          <p:cNvSpPr txBox="1"/>
          <p:nvPr>
            <p:ph idx="9" type="subTitle"/>
          </p:nvPr>
        </p:nvSpPr>
        <p:spPr>
          <a:xfrm>
            <a:off x="1187794" y="33854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Modularidade</a:t>
            </a:r>
            <a:endParaRPr/>
          </a:p>
        </p:txBody>
      </p:sp>
      <p:sp>
        <p:nvSpPr>
          <p:cNvPr id="1256" name="Google Shape;1256;p33"/>
          <p:cNvSpPr txBox="1"/>
          <p:nvPr>
            <p:ph idx="15" type="subTitle"/>
          </p:nvPr>
        </p:nvSpPr>
        <p:spPr>
          <a:xfrm>
            <a:off x="4930594" y="25625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Mixins</a:t>
            </a:r>
            <a:endParaRPr/>
          </a:p>
        </p:txBody>
      </p:sp>
      <p:sp>
        <p:nvSpPr>
          <p:cNvPr id="1257" name="Google Shape;1257;p33"/>
          <p:cNvSpPr txBox="1"/>
          <p:nvPr>
            <p:ph idx="18" type="subTitle"/>
          </p:nvPr>
        </p:nvSpPr>
        <p:spPr>
          <a:xfrm>
            <a:off x="4930594" y="177436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Sintaxe</a:t>
            </a:r>
            <a:endParaRPr/>
          </a:p>
        </p:txBody>
      </p:sp>
      <p:grpSp>
        <p:nvGrpSpPr>
          <p:cNvPr id="1258" name="Google Shape;1258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59" name="Google Shape;125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2" name="Google Shape;126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4" name="Google Shape;1264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932848" y="-146588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5" name="Google Shape;1265;p33"/>
          <p:cNvGrpSpPr/>
          <p:nvPr/>
        </p:nvGrpSpPr>
        <p:grpSpPr>
          <a:xfrm>
            <a:off x="356550" y="4406825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33"/>
          <p:cNvSpPr txBox="1"/>
          <p:nvPr/>
        </p:nvSpPr>
        <p:spPr>
          <a:xfrm>
            <a:off x="4930600" y="33506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Hierarquia</a:t>
            </a:r>
            <a:endParaRPr/>
          </a:p>
        </p:txBody>
      </p:sp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4"/>
          <p:cNvSpPr txBox="1"/>
          <p:nvPr>
            <p:ph type="title"/>
          </p:nvPr>
        </p:nvSpPr>
        <p:spPr>
          <a:xfrm>
            <a:off x="702450" y="284325"/>
            <a:ext cx="7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</a:t>
            </a:r>
            <a:endParaRPr/>
          </a:p>
        </p:txBody>
      </p:sp>
      <p:grpSp>
        <p:nvGrpSpPr>
          <p:cNvPr id="1274" name="Google Shape;1274;p34"/>
          <p:cNvGrpSpPr/>
          <p:nvPr/>
        </p:nvGrpSpPr>
        <p:grpSpPr>
          <a:xfrm>
            <a:off x="8812450" y="4823200"/>
            <a:ext cx="76825" cy="76800"/>
            <a:chOff x="3104875" y="1099400"/>
            <a:chExt cx="76825" cy="76800"/>
          </a:xfrm>
        </p:grpSpPr>
        <p:sp>
          <p:nvSpPr>
            <p:cNvPr id="1275" name="Google Shape;127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34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78" name="Google Shape;127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0" name="Google Shape;1280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932848" y="-146588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34"/>
          <p:cNvGrpSpPr/>
          <p:nvPr/>
        </p:nvGrpSpPr>
        <p:grpSpPr>
          <a:xfrm>
            <a:off x="356550" y="4406825"/>
            <a:ext cx="76825" cy="76800"/>
            <a:chOff x="3104875" y="1099400"/>
            <a:chExt cx="76825" cy="76800"/>
          </a:xfrm>
        </p:grpSpPr>
        <p:sp>
          <p:nvSpPr>
            <p:cNvPr id="1282" name="Google Shape;128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4" name="Google Shape;1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00" y="1325200"/>
            <a:ext cx="3303675" cy="34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4"/>
          <p:cNvSpPr txBox="1"/>
          <p:nvPr/>
        </p:nvSpPr>
        <p:spPr>
          <a:xfrm>
            <a:off x="1692125" y="785775"/>
            <a:ext cx="17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Mixin</a:t>
            </a:r>
            <a:endParaRPr/>
          </a:p>
        </p:txBody>
      </p:sp>
      <p:sp>
        <p:nvSpPr>
          <p:cNvPr id="1286" name="Google Shape;1286;p34"/>
          <p:cNvSpPr txBox="1"/>
          <p:nvPr/>
        </p:nvSpPr>
        <p:spPr>
          <a:xfrm>
            <a:off x="5532950" y="785775"/>
            <a:ext cx="225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Hierarquia</a:t>
            </a:r>
            <a:endParaRPr/>
          </a:p>
        </p:txBody>
      </p:sp>
      <p:pic>
        <p:nvPicPr>
          <p:cNvPr id="1287" name="Google Shape;12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163" y="1325200"/>
            <a:ext cx="3102475" cy="3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5"/>
          <p:cNvSpPr txBox="1"/>
          <p:nvPr>
            <p:ph type="title"/>
          </p:nvPr>
        </p:nvSpPr>
        <p:spPr>
          <a:xfrm>
            <a:off x="702450" y="284325"/>
            <a:ext cx="7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</a:t>
            </a:r>
            <a:r>
              <a:rPr lang="en"/>
              <a:t>SS</a:t>
            </a:r>
            <a:endParaRPr/>
          </a:p>
        </p:txBody>
      </p:sp>
      <p:grpSp>
        <p:nvGrpSpPr>
          <p:cNvPr id="1293" name="Google Shape;1293;p35"/>
          <p:cNvGrpSpPr/>
          <p:nvPr/>
        </p:nvGrpSpPr>
        <p:grpSpPr>
          <a:xfrm>
            <a:off x="8812450" y="4823200"/>
            <a:ext cx="76825" cy="76800"/>
            <a:chOff x="3104875" y="1099400"/>
            <a:chExt cx="76825" cy="76800"/>
          </a:xfrm>
        </p:grpSpPr>
        <p:sp>
          <p:nvSpPr>
            <p:cNvPr id="1294" name="Google Shape;129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5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7" name="Google Shape;129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9" name="Google Shape;1299;p3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932848" y="-146588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0" name="Google Shape;1300;p35"/>
          <p:cNvGrpSpPr/>
          <p:nvPr/>
        </p:nvGrpSpPr>
        <p:grpSpPr>
          <a:xfrm>
            <a:off x="356550" y="4406825"/>
            <a:ext cx="76825" cy="76800"/>
            <a:chOff x="3104875" y="1099400"/>
            <a:chExt cx="76825" cy="76800"/>
          </a:xfrm>
        </p:grpSpPr>
        <p:sp>
          <p:nvSpPr>
            <p:cNvPr id="1301" name="Google Shape;130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35"/>
          <p:cNvSpPr txBox="1"/>
          <p:nvPr/>
        </p:nvSpPr>
        <p:spPr>
          <a:xfrm>
            <a:off x="1692125" y="785775"/>
            <a:ext cx="17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Mixin</a:t>
            </a:r>
            <a:endParaRPr/>
          </a:p>
        </p:txBody>
      </p:sp>
      <p:sp>
        <p:nvSpPr>
          <p:cNvPr id="1304" name="Google Shape;1304;p35"/>
          <p:cNvSpPr txBox="1"/>
          <p:nvPr/>
        </p:nvSpPr>
        <p:spPr>
          <a:xfrm>
            <a:off x="5532950" y="785775"/>
            <a:ext cx="225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Hierarquia</a:t>
            </a:r>
            <a:endParaRPr/>
          </a:p>
        </p:txBody>
      </p:sp>
      <p:pic>
        <p:nvPicPr>
          <p:cNvPr id="1305" name="Google Shape;1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675" y="1453375"/>
            <a:ext cx="3620350" cy="295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4125" y="1339875"/>
            <a:ext cx="31908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6"/>
          <p:cNvSpPr txBox="1"/>
          <p:nvPr>
            <p:ph type="title"/>
          </p:nvPr>
        </p:nvSpPr>
        <p:spPr>
          <a:xfrm>
            <a:off x="702450" y="284325"/>
            <a:ext cx="7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 e LESS</a:t>
            </a:r>
            <a:endParaRPr/>
          </a:p>
        </p:txBody>
      </p:sp>
      <p:grpSp>
        <p:nvGrpSpPr>
          <p:cNvPr id="1312" name="Google Shape;1312;p36"/>
          <p:cNvGrpSpPr/>
          <p:nvPr/>
        </p:nvGrpSpPr>
        <p:grpSpPr>
          <a:xfrm>
            <a:off x="8812450" y="4823200"/>
            <a:ext cx="76825" cy="76800"/>
            <a:chOff x="3104875" y="1099400"/>
            <a:chExt cx="76825" cy="76800"/>
          </a:xfrm>
        </p:grpSpPr>
        <p:sp>
          <p:nvSpPr>
            <p:cNvPr id="1313" name="Google Shape;131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" name="Google Shape;1315;p36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16" name="Google Shape;131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8" name="Google Shape;1318;p36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932848" y="-146588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36"/>
          <p:cNvGrpSpPr/>
          <p:nvPr/>
        </p:nvGrpSpPr>
        <p:grpSpPr>
          <a:xfrm>
            <a:off x="356550" y="4406825"/>
            <a:ext cx="76825" cy="76800"/>
            <a:chOff x="3104875" y="1099400"/>
            <a:chExt cx="76825" cy="76800"/>
          </a:xfrm>
        </p:grpSpPr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36"/>
          <p:cNvSpPr txBox="1"/>
          <p:nvPr/>
        </p:nvSpPr>
        <p:spPr>
          <a:xfrm>
            <a:off x="356550" y="1698150"/>
            <a:ext cx="363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ebas Neue"/>
              <a:buChar char="-"/>
            </a:pPr>
            <a:r>
              <a:rPr lang="en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Pesquisa feita em 2016 por um engenheiro UI, chamado Ashley Nolan:</a:t>
            </a:r>
            <a:endParaRPr sz="1200"/>
          </a:p>
        </p:txBody>
      </p:sp>
      <p:pic>
        <p:nvPicPr>
          <p:cNvPr id="1323" name="Google Shape;1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750" y="1141525"/>
            <a:ext cx="3632099" cy="367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37"/>
          <p:cNvSpPr txBox="1"/>
          <p:nvPr>
            <p:ph type="title"/>
          </p:nvPr>
        </p:nvSpPr>
        <p:spPr>
          <a:xfrm>
            <a:off x="702450" y="284325"/>
            <a:ext cx="7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</a:t>
            </a:r>
            <a:endParaRPr/>
          </a:p>
        </p:txBody>
      </p:sp>
      <p:grpSp>
        <p:nvGrpSpPr>
          <p:cNvPr id="1329" name="Google Shape;1329;p37"/>
          <p:cNvGrpSpPr/>
          <p:nvPr/>
        </p:nvGrpSpPr>
        <p:grpSpPr>
          <a:xfrm>
            <a:off x="8812450" y="4823200"/>
            <a:ext cx="76825" cy="76800"/>
            <a:chOff x="3104875" y="1099400"/>
            <a:chExt cx="76825" cy="76800"/>
          </a:xfrm>
        </p:grpSpPr>
        <p:sp>
          <p:nvSpPr>
            <p:cNvPr id="1330" name="Google Shape;133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333" name="Google Shape;133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5" name="Google Shape;1335;p3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932848" y="-146588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37"/>
          <p:cNvGrpSpPr/>
          <p:nvPr/>
        </p:nvGrpSpPr>
        <p:grpSpPr>
          <a:xfrm>
            <a:off x="356550" y="4406825"/>
            <a:ext cx="76825" cy="76800"/>
            <a:chOff x="3104875" y="1099400"/>
            <a:chExt cx="76825" cy="76800"/>
          </a:xfrm>
        </p:grpSpPr>
        <p:sp>
          <p:nvSpPr>
            <p:cNvPr id="1337" name="Google Shape;133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37"/>
          <p:cNvSpPr txBox="1"/>
          <p:nvPr/>
        </p:nvSpPr>
        <p:spPr>
          <a:xfrm>
            <a:off x="1216050" y="1222100"/>
            <a:ext cx="68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Char char="-"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Algumas das empresas que utilizam SASS</a:t>
            </a: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endParaRPr/>
          </a:p>
        </p:txBody>
      </p:sp>
      <p:pic>
        <p:nvPicPr>
          <p:cNvPr id="1340" name="Google Shape;1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800" y="1976438"/>
            <a:ext cx="384810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825" y="3367313"/>
            <a:ext cx="37623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</a:t>
            </a:r>
            <a:endParaRPr/>
          </a:p>
        </p:txBody>
      </p:sp>
      <p:grpSp>
        <p:nvGrpSpPr>
          <p:cNvPr id="1347" name="Google Shape;1347;p38"/>
          <p:cNvGrpSpPr/>
          <p:nvPr/>
        </p:nvGrpSpPr>
        <p:grpSpPr>
          <a:xfrm>
            <a:off x="445139" y="4676443"/>
            <a:ext cx="819050" cy="928600"/>
            <a:chOff x="4672025" y="3381400"/>
            <a:chExt cx="819050" cy="928600"/>
          </a:xfrm>
        </p:grpSpPr>
        <p:sp>
          <p:nvSpPr>
            <p:cNvPr id="1348" name="Google Shape;1348;p38"/>
            <p:cNvSpPr/>
            <p:nvPr/>
          </p:nvSpPr>
          <p:spPr>
            <a:xfrm>
              <a:off x="4695900" y="3402275"/>
              <a:ext cx="765698" cy="884359"/>
            </a:xfrm>
            <a:custGeom>
              <a:rect b="b" l="l" r="r" t="t"/>
              <a:pathLst>
                <a:path extrusionOk="0" h="4263" w="3691">
                  <a:moveTo>
                    <a:pt x="1846" y="79"/>
                  </a:moveTo>
                  <a:lnTo>
                    <a:pt x="3623" y="1105"/>
                  </a:lnTo>
                  <a:lnTo>
                    <a:pt x="3623" y="3158"/>
                  </a:lnTo>
                  <a:lnTo>
                    <a:pt x="1846" y="4184"/>
                  </a:lnTo>
                  <a:lnTo>
                    <a:pt x="68" y="3158"/>
                  </a:lnTo>
                  <a:lnTo>
                    <a:pt x="68" y="1105"/>
                  </a:lnTo>
                  <a:lnTo>
                    <a:pt x="1846" y="79"/>
                  </a:lnTo>
                  <a:close/>
                  <a:moveTo>
                    <a:pt x="1846" y="1"/>
                  </a:moveTo>
                  <a:lnTo>
                    <a:pt x="1" y="1066"/>
                  </a:lnTo>
                  <a:lnTo>
                    <a:pt x="1" y="3197"/>
                  </a:lnTo>
                  <a:lnTo>
                    <a:pt x="1846" y="4262"/>
                  </a:lnTo>
                  <a:lnTo>
                    <a:pt x="3691" y="3197"/>
                  </a:lnTo>
                  <a:lnTo>
                    <a:pt x="3691" y="106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4698804" y="3621550"/>
              <a:ext cx="383160" cy="229232"/>
            </a:xfrm>
            <a:custGeom>
              <a:rect b="b" l="l" r="r" t="t"/>
              <a:pathLst>
                <a:path extrusionOk="0" h="1105" w="1847">
                  <a:moveTo>
                    <a:pt x="35" y="1"/>
                  </a:moveTo>
                  <a:lnTo>
                    <a:pt x="1" y="59"/>
                  </a:lnTo>
                  <a:lnTo>
                    <a:pt x="1812" y="1105"/>
                  </a:lnTo>
                  <a:lnTo>
                    <a:pt x="1846" y="10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5071593" y="3621343"/>
              <a:ext cx="386479" cy="657202"/>
            </a:xfrm>
            <a:custGeom>
              <a:rect b="b" l="l" r="r" t="t"/>
              <a:pathLst>
                <a:path extrusionOk="0" h="3168" w="1863">
                  <a:moveTo>
                    <a:pt x="1830" y="1"/>
                  </a:moveTo>
                  <a:lnTo>
                    <a:pt x="1" y="1057"/>
                  </a:lnTo>
                  <a:lnTo>
                    <a:pt x="1" y="3167"/>
                  </a:lnTo>
                  <a:lnTo>
                    <a:pt x="69" y="3167"/>
                  </a:lnTo>
                  <a:lnTo>
                    <a:pt x="69" y="1095"/>
                  </a:lnTo>
                  <a:lnTo>
                    <a:pt x="1862" y="59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5053025" y="38147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4672025" y="35957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5043500" y="3381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5419725" y="36004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54244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46767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5053025" y="4243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38"/>
          <p:cNvGrpSpPr/>
          <p:nvPr/>
        </p:nvGrpSpPr>
        <p:grpSpPr>
          <a:xfrm>
            <a:off x="-322499" y="4274482"/>
            <a:ext cx="1042508" cy="1081195"/>
            <a:chOff x="6025625" y="2260150"/>
            <a:chExt cx="765706" cy="884196"/>
          </a:xfrm>
        </p:grpSpPr>
        <p:sp>
          <p:nvSpPr>
            <p:cNvPr id="1359" name="Google Shape;1359;p38"/>
            <p:cNvSpPr/>
            <p:nvPr/>
          </p:nvSpPr>
          <p:spPr>
            <a:xfrm>
              <a:off x="6025625" y="2260150"/>
              <a:ext cx="765706" cy="884196"/>
            </a:xfrm>
            <a:custGeom>
              <a:rect b="b" l="l" r="r" t="t"/>
              <a:pathLst>
                <a:path extrusionOk="0" h="7007" w="6068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6029158" y="2479213"/>
              <a:ext cx="382853" cy="229156"/>
            </a:xfrm>
            <a:custGeom>
              <a:rect b="b" l="l" r="r" t="t"/>
              <a:pathLst>
                <a:path extrusionOk="0" h="1816" w="3034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6401409" y="2479213"/>
              <a:ext cx="386386" cy="656932"/>
            </a:xfrm>
            <a:custGeom>
              <a:rect b="b" l="l" r="r" t="t"/>
              <a:pathLst>
                <a:path extrusionOk="0" h="5206" w="3062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38"/>
          <p:cNvGrpSpPr/>
          <p:nvPr/>
        </p:nvGrpSpPr>
        <p:grpSpPr>
          <a:xfrm>
            <a:off x="8199375" y="4676450"/>
            <a:ext cx="76825" cy="76800"/>
            <a:chOff x="3104875" y="1099400"/>
            <a:chExt cx="76825" cy="76800"/>
          </a:xfrm>
        </p:grpSpPr>
        <p:sp>
          <p:nvSpPr>
            <p:cNvPr id="1363" name="Google Shape;136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38"/>
          <p:cNvGrpSpPr/>
          <p:nvPr/>
        </p:nvGrpSpPr>
        <p:grpSpPr>
          <a:xfrm>
            <a:off x="160338" y="539500"/>
            <a:ext cx="76825" cy="76800"/>
            <a:chOff x="3104875" y="1099400"/>
            <a:chExt cx="76825" cy="76800"/>
          </a:xfrm>
        </p:grpSpPr>
        <p:sp>
          <p:nvSpPr>
            <p:cNvPr id="1366" name="Google Shape;136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38"/>
          <p:cNvSpPr txBox="1"/>
          <p:nvPr>
            <p:ph idx="4294967295" type="subTitle"/>
          </p:nvPr>
        </p:nvSpPr>
        <p:spPr>
          <a:xfrm>
            <a:off x="865500" y="1411800"/>
            <a:ext cx="58761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Instalação(precisa do node):</a:t>
            </a:r>
            <a:endParaRPr b="1" sz="2500"/>
          </a:p>
        </p:txBody>
      </p:sp>
      <p:sp>
        <p:nvSpPr>
          <p:cNvPr id="1369" name="Google Shape;1369;p38"/>
          <p:cNvSpPr txBox="1"/>
          <p:nvPr>
            <p:ph idx="4294967295" type="subTitle"/>
          </p:nvPr>
        </p:nvSpPr>
        <p:spPr>
          <a:xfrm>
            <a:off x="1353644" y="2114800"/>
            <a:ext cx="3742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npm install sass -g </a:t>
            </a:r>
            <a:endParaRPr b="1" sz="2100"/>
          </a:p>
        </p:txBody>
      </p:sp>
      <p:sp>
        <p:nvSpPr>
          <p:cNvPr id="1370" name="Google Shape;1370;p38"/>
          <p:cNvSpPr txBox="1"/>
          <p:nvPr>
            <p:ph idx="4294967295" type="subTitle"/>
          </p:nvPr>
        </p:nvSpPr>
        <p:spPr>
          <a:xfrm>
            <a:off x="1353653" y="2817800"/>
            <a:ext cx="5199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sass</a:t>
            </a:r>
            <a:r>
              <a:rPr b="1" lang="en" sz="2100"/>
              <a:t> --watch style.scss style.css</a:t>
            </a:r>
            <a:endParaRPr b="1" sz="21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</a:t>
            </a:r>
            <a:r>
              <a:rPr lang="en"/>
              <a:t>SS</a:t>
            </a:r>
            <a:endParaRPr/>
          </a:p>
        </p:txBody>
      </p:sp>
      <p:grpSp>
        <p:nvGrpSpPr>
          <p:cNvPr id="1376" name="Google Shape;1376;p39"/>
          <p:cNvGrpSpPr/>
          <p:nvPr/>
        </p:nvGrpSpPr>
        <p:grpSpPr>
          <a:xfrm>
            <a:off x="445139" y="4676443"/>
            <a:ext cx="819050" cy="928600"/>
            <a:chOff x="4672025" y="3381400"/>
            <a:chExt cx="819050" cy="928600"/>
          </a:xfrm>
        </p:grpSpPr>
        <p:sp>
          <p:nvSpPr>
            <p:cNvPr id="1377" name="Google Shape;1377;p39"/>
            <p:cNvSpPr/>
            <p:nvPr/>
          </p:nvSpPr>
          <p:spPr>
            <a:xfrm>
              <a:off x="4695900" y="3402275"/>
              <a:ext cx="765698" cy="884359"/>
            </a:xfrm>
            <a:custGeom>
              <a:rect b="b" l="l" r="r" t="t"/>
              <a:pathLst>
                <a:path extrusionOk="0" h="4263" w="3691">
                  <a:moveTo>
                    <a:pt x="1846" y="79"/>
                  </a:moveTo>
                  <a:lnTo>
                    <a:pt x="3623" y="1105"/>
                  </a:lnTo>
                  <a:lnTo>
                    <a:pt x="3623" y="3158"/>
                  </a:lnTo>
                  <a:lnTo>
                    <a:pt x="1846" y="4184"/>
                  </a:lnTo>
                  <a:lnTo>
                    <a:pt x="68" y="3158"/>
                  </a:lnTo>
                  <a:lnTo>
                    <a:pt x="68" y="1105"/>
                  </a:lnTo>
                  <a:lnTo>
                    <a:pt x="1846" y="79"/>
                  </a:lnTo>
                  <a:close/>
                  <a:moveTo>
                    <a:pt x="1846" y="1"/>
                  </a:moveTo>
                  <a:lnTo>
                    <a:pt x="1" y="1066"/>
                  </a:lnTo>
                  <a:lnTo>
                    <a:pt x="1" y="3197"/>
                  </a:lnTo>
                  <a:lnTo>
                    <a:pt x="1846" y="4262"/>
                  </a:lnTo>
                  <a:lnTo>
                    <a:pt x="3691" y="3197"/>
                  </a:lnTo>
                  <a:lnTo>
                    <a:pt x="3691" y="106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9"/>
            <p:cNvSpPr/>
            <p:nvPr/>
          </p:nvSpPr>
          <p:spPr>
            <a:xfrm>
              <a:off x="4698804" y="3621550"/>
              <a:ext cx="383160" cy="229232"/>
            </a:xfrm>
            <a:custGeom>
              <a:rect b="b" l="l" r="r" t="t"/>
              <a:pathLst>
                <a:path extrusionOk="0" h="1105" w="1847">
                  <a:moveTo>
                    <a:pt x="35" y="1"/>
                  </a:moveTo>
                  <a:lnTo>
                    <a:pt x="1" y="59"/>
                  </a:lnTo>
                  <a:lnTo>
                    <a:pt x="1812" y="1105"/>
                  </a:lnTo>
                  <a:lnTo>
                    <a:pt x="1846" y="10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5071593" y="3621343"/>
              <a:ext cx="386479" cy="657202"/>
            </a:xfrm>
            <a:custGeom>
              <a:rect b="b" l="l" r="r" t="t"/>
              <a:pathLst>
                <a:path extrusionOk="0" h="3168" w="1863">
                  <a:moveTo>
                    <a:pt x="1830" y="1"/>
                  </a:moveTo>
                  <a:lnTo>
                    <a:pt x="1" y="1057"/>
                  </a:lnTo>
                  <a:lnTo>
                    <a:pt x="1" y="3167"/>
                  </a:lnTo>
                  <a:lnTo>
                    <a:pt x="69" y="3167"/>
                  </a:lnTo>
                  <a:lnTo>
                    <a:pt x="69" y="1095"/>
                  </a:lnTo>
                  <a:lnTo>
                    <a:pt x="1862" y="59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5053025" y="38147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9"/>
            <p:cNvSpPr/>
            <p:nvPr/>
          </p:nvSpPr>
          <p:spPr>
            <a:xfrm>
              <a:off x="4672025" y="35957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9"/>
            <p:cNvSpPr/>
            <p:nvPr/>
          </p:nvSpPr>
          <p:spPr>
            <a:xfrm>
              <a:off x="5043500" y="3381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9"/>
            <p:cNvSpPr/>
            <p:nvPr/>
          </p:nvSpPr>
          <p:spPr>
            <a:xfrm>
              <a:off x="5419725" y="36004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9"/>
            <p:cNvSpPr/>
            <p:nvPr/>
          </p:nvSpPr>
          <p:spPr>
            <a:xfrm>
              <a:off x="54244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9"/>
            <p:cNvSpPr/>
            <p:nvPr/>
          </p:nvSpPr>
          <p:spPr>
            <a:xfrm>
              <a:off x="46767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5053025" y="4243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7" name="Google Shape;1387;p39"/>
          <p:cNvGrpSpPr/>
          <p:nvPr/>
        </p:nvGrpSpPr>
        <p:grpSpPr>
          <a:xfrm>
            <a:off x="-322499" y="4274482"/>
            <a:ext cx="1042508" cy="1081195"/>
            <a:chOff x="6025625" y="2260150"/>
            <a:chExt cx="765706" cy="884196"/>
          </a:xfrm>
        </p:grpSpPr>
        <p:sp>
          <p:nvSpPr>
            <p:cNvPr id="1388" name="Google Shape;1388;p39"/>
            <p:cNvSpPr/>
            <p:nvPr/>
          </p:nvSpPr>
          <p:spPr>
            <a:xfrm>
              <a:off x="6025625" y="2260150"/>
              <a:ext cx="765706" cy="884196"/>
            </a:xfrm>
            <a:custGeom>
              <a:rect b="b" l="l" r="r" t="t"/>
              <a:pathLst>
                <a:path extrusionOk="0" h="7007" w="6068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6029158" y="2479213"/>
              <a:ext cx="382853" cy="229156"/>
            </a:xfrm>
            <a:custGeom>
              <a:rect b="b" l="l" r="r" t="t"/>
              <a:pathLst>
                <a:path extrusionOk="0" h="1816" w="3034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6401409" y="2479213"/>
              <a:ext cx="386386" cy="656932"/>
            </a:xfrm>
            <a:custGeom>
              <a:rect b="b" l="l" r="r" t="t"/>
              <a:pathLst>
                <a:path extrusionOk="0" h="5206" w="3062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9"/>
          <p:cNvGrpSpPr/>
          <p:nvPr/>
        </p:nvGrpSpPr>
        <p:grpSpPr>
          <a:xfrm>
            <a:off x="8897700" y="4599650"/>
            <a:ext cx="76825" cy="76800"/>
            <a:chOff x="3104875" y="1099400"/>
            <a:chExt cx="76825" cy="76800"/>
          </a:xfrm>
        </p:grpSpPr>
        <p:sp>
          <p:nvSpPr>
            <p:cNvPr id="1392" name="Google Shape;139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39"/>
          <p:cNvGrpSpPr/>
          <p:nvPr/>
        </p:nvGrpSpPr>
        <p:grpSpPr>
          <a:xfrm>
            <a:off x="865488" y="163100"/>
            <a:ext cx="76825" cy="76800"/>
            <a:chOff x="3104875" y="1099400"/>
            <a:chExt cx="76825" cy="76800"/>
          </a:xfrm>
        </p:grpSpPr>
        <p:sp>
          <p:nvSpPr>
            <p:cNvPr id="1395" name="Google Shape;1395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39"/>
          <p:cNvSpPr txBox="1"/>
          <p:nvPr>
            <p:ph idx="4294967295" type="subTitle"/>
          </p:nvPr>
        </p:nvSpPr>
        <p:spPr>
          <a:xfrm>
            <a:off x="865494" y="1250650"/>
            <a:ext cx="3742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Instalação:</a:t>
            </a:r>
            <a:endParaRPr b="1" sz="2500"/>
          </a:p>
        </p:txBody>
      </p:sp>
      <p:sp>
        <p:nvSpPr>
          <p:cNvPr id="1398" name="Google Shape;1398;p39"/>
          <p:cNvSpPr txBox="1"/>
          <p:nvPr>
            <p:ph idx="4294967295" type="subTitle"/>
          </p:nvPr>
        </p:nvSpPr>
        <p:spPr>
          <a:xfrm>
            <a:off x="2025094" y="2278025"/>
            <a:ext cx="3742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npm install -g less</a:t>
            </a:r>
            <a:r>
              <a:rPr b="1" lang="en" sz="2100"/>
              <a:t> </a:t>
            </a:r>
            <a:endParaRPr b="1" sz="2100"/>
          </a:p>
        </p:txBody>
      </p:sp>
      <p:sp>
        <p:nvSpPr>
          <p:cNvPr id="1399" name="Google Shape;1399;p39"/>
          <p:cNvSpPr txBox="1"/>
          <p:nvPr>
            <p:ph idx="4294967295" type="subTitle"/>
          </p:nvPr>
        </p:nvSpPr>
        <p:spPr>
          <a:xfrm>
            <a:off x="2025103" y="2762525"/>
            <a:ext cx="51999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lessc styles.less styles.css</a:t>
            </a:r>
            <a:endParaRPr b="1" sz="2100"/>
          </a:p>
        </p:txBody>
      </p:sp>
      <p:sp>
        <p:nvSpPr>
          <p:cNvPr id="1400" name="Google Shape;1400;p39"/>
          <p:cNvSpPr txBox="1"/>
          <p:nvPr>
            <p:ph idx="4294967295" type="subTitle"/>
          </p:nvPr>
        </p:nvSpPr>
        <p:spPr>
          <a:xfrm>
            <a:off x="1537444" y="3281650"/>
            <a:ext cx="3742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Usando o navegador:</a:t>
            </a:r>
            <a:endParaRPr b="1" sz="2100"/>
          </a:p>
        </p:txBody>
      </p:sp>
      <p:sp>
        <p:nvSpPr>
          <p:cNvPr id="1401" name="Google Shape;1401;p39"/>
          <p:cNvSpPr txBox="1"/>
          <p:nvPr>
            <p:ph idx="4294967295" type="subTitle"/>
          </p:nvPr>
        </p:nvSpPr>
        <p:spPr>
          <a:xfrm>
            <a:off x="1537444" y="1793525"/>
            <a:ext cx="3742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Usando o node:</a:t>
            </a:r>
            <a:endParaRPr b="1" sz="2100"/>
          </a:p>
        </p:txBody>
      </p:sp>
      <p:sp>
        <p:nvSpPr>
          <p:cNvPr id="1402" name="Google Shape;1402;p39"/>
          <p:cNvSpPr txBox="1"/>
          <p:nvPr>
            <p:ph idx="4294967295" type="subTitle"/>
          </p:nvPr>
        </p:nvSpPr>
        <p:spPr>
          <a:xfrm>
            <a:off x="1688400" y="3800775"/>
            <a:ext cx="6355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&lt;link rel="stylesheet/less" type="text/css"</a:t>
            </a:r>
            <a:r>
              <a:rPr b="1" lang="en" sz="2100"/>
              <a:t> </a:t>
            </a:r>
            <a:r>
              <a:rPr b="1" lang="en" sz="1500"/>
              <a:t>href="styles.less" /&gt;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1403" name="Google Shape;1403;p39"/>
          <p:cNvSpPr txBox="1"/>
          <p:nvPr>
            <p:ph idx="4294967295" type="subTitle"/>
          </p:nvPr>
        </p:nvSpPr>
        <p:spPr>
          <a:xfrm>
            <a:off x="1630950" y="4285275"/>
            <a:ext cx="63558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&lt;script src="https://cdn.jsdelivr.net/npm/less" &gt;&lt;/script&gt;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0"/>
          <p:cNvSpPr txBox="1"/>
          <p:nvPr>
            <p:ph type="title"/>
          </p:nvPr>
        </p:nvSpPr>
        <p:spPr>
          <a:xfrm>
            <a:off x="1584750" y="1760400"/>
            <a:ext cx="59745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OBRIGADA PELA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ATENÇÃO!</a:t>
            </a:r>
            <a:endParaRPr sz="4000"/>
          </a:p>
        </p:txBody>
      </p:sp>
      <p:grpSp>
        <p:nvGrpSpPr>
          <p:cNvPr id="1409" name="Google Shape;1409;p40"/>
          <p:cNvGrpSpPr/>
          <p:nvPr/>
        </p:nvGrpSpPr>
        <p:grpSpPr>
          <a:xfrm>
            <a:off x="445139" y="4676443"/>
            <a:ext cx="819050" cy="928600"/>
            <a:chOff x="4672025" y="3381400"/>
            <a:chExt cx="819050" cy="928600"/>
          </a:xfrm>
        </p:grpSpPr>
        <p:sp>
          <p:nvSpPr>
            <p:cNvPr id="1410" name="Google Shape;1410;p40"/>
            <p:cNvSpPr/>
            <p:nvPr/>
          </p:nvSpPr>
          <p:spPr>
            <a:xfrm>
              <a:off x="4695900" y="3402275"/>
              <a:ext cx="765698" cy="884359"/>
            </a:xfrm>
            <a:custGeom>
              <a:rect b="b" l="l" r="r" t="t"/>
              <a:pathLst>
                <a:path extrusionOk="0" h="4263" w="3691">
                  <a:moveTo>
                    <a:pt x="1846" y="79"/>
                  </a:moveTo>
                  <a:lnTo>
                    <a:pt x="3623" y="1105"/>
                  </a:lnTo>
                  <a:lnTo>
                    <a:pt x="3623" y="3158"/>
                  </a:lnTo>
                  <a:lnTo>
                    <a:pt x="1846" y="4184"/>
                  </a:lnTo>
                  <a:lnTo>
                    <a:pt x="68" y="3158"/>
                  </a:lnTo>
                  <a:lnTo>
                    <a:pt x="68" y="1105"/>
                  </a:lnTo>
                  <a:lnTo>
                    <a:pt x="1846" y="79"/>
                  </a:lnTo>
                  <a:close/>
                  <a:moveTo>
                    <a:pt x="1846" y="1"/>
                  </a:moveTo>
                  <a:lnTo>
                    <a:pt x="1" y="1066"/>
                  </a:lnTo>
                  <a:lnTo>
                    <a:pt x="1" y="3197"/>
                  </a:lnTo>
                  <a:lnTo>
                    <a:pt x="1846" y="4262"/>
                  </a:lnTo>
                  <a:lnTo>
                    <a:pt x="3691" y="3197"/>
                  </a:lnTo>
                  <a:lnTo>
                    <a:pt x="3691" y="1066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4698804" y="3621550"/>
              <a:ext cx="383160" cy="229232"/>
            </a:xfrm>
            <a:custGeom>
              <a:rect b="b" l="l" r="r" t="t"/>
              <a:pathLst>
                <a:path extrusionOk="0" h="1105" w="1847">
                  <a:moveTo>
                    <a:pt x="35" y="1"/>
                  </a:moveTo>
                  <a:lnTo>
                    <a:pt x="1" y="59"/>
                  </a:lnTo>
                  <a:lnTo>
                    <a:pt x="1812" y="1105"/>
                  </a:lnTo>
                  <a:lnTo>
                    <a:pt x="1846" y="10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5071593" y="3621343"/>
              <a:ext cx="386479" cy="657202"/>
            </a:xfrm>
            <a:custGeom>
              <a:rect b="b" l="l" r="r" t="t"/>
              <a:pathLst>
                <a:path extrusionOk="0" h="3168" w="1863">
                  <a:moveTo>
                    <a:pt x="1830" y="1"/>
                  </a:moveTo>
                  <a:lnTo>
                    <a:pt x="1" y="1057"/>
                  </a:lnTo>
                  <a:lnTo>
                    <a:pt x="1" y="3167"/>
                  </a:lnTo>
                  <a:lnTo>
                    <a:pt x="69" y="3167"/>
                  </a:lnTo>
                  <a:lnTo>
                    <a:pt x="69" y="1095"/>
                  </a:lnTo>
                  <a:lnTo>
                    <a:pt x="1862" y="59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5053025" y="38147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4672025" y="35957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5043500" y="3381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5419725" y="3600475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54244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4676775" y="403385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5053025" y="4243400"/>
              <a:ext cx="66600" cy="6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40"/>
          <p:cNvGrpSpPr/>
          <p:nvPr/>
        </p:nvGrpSpPr>
        <p:grpSpPr>
          <a:xfrm>
            <a:off x="-322499" y="4274482"/>
            <a:ext cx="1042508" cy="1081195"/>
            <a:chOff x="6025625" y="2260150"/>
            <a:chExt cx="765706" cy="884196"/>
          </a:xfrm>
        </p:grpSpPr>
        <p:sp>
          <p:nvSpPr>
            <p:cNvPr id="1421" name="Google Shape;1421;p40"/>
            <p:cNvSpPr/>
            <p:nvPr/>
          </p:nvSpPr>
          <p:spPr>
            <a:xfrm>
              <a:off x="6025625" y="2260150"/>
              <a:ext cx="765706" cy="884196"/>
            </a:xfrm>
            <a:custGeom>
              <a:rect b="b" l="l" r="r" t="t"/>
              <a:pathLst>
                <a:path extrusionOk="0" h="7007" w="6068">
                  <a:moveTo>
                    <a:pt x="3034" y="7006"/>
                  </a:moveTo>
                  <a:lnTo>
                    <a:pt x="1" y="5256"/>
                  </a:lnTo>
                  <a:lnTo>
                    <a:pt x="1" y="1753"/>
                  </a:lnTo>
                  <a:lnTo>
                    <a:pt x="3034" y="1"/>
                  </a:lnTo>
                  <a:lnTo>
                    <a:pt x="6067" y="1753"/>
                  </a:lnTo>
                  <a:lnTo>
                    <a:pt x="6067" y="5256"/>
                  </a:lnTo>
                  <a:close/>
                  <a:moveTo>
                    <a:pt x="113" y="5191"/>
                  </a:moveTo>
                  <a:lnTo>
                    <a:pt x="3034" y="6878"/>
                  </a:lnTo>
                  <a:lnTo>
                    <a:pt x="5956" y="5191"/>
                  </a:lnTo>
                  <a:lnTo>
                    <a:pt x="5956" y="1817"/>
                  </a:lnTo>
                  <a:lnTo>
                    <a:pt x="3034" y="130"/>
                  </a:lnTo>
                  <a:lnTo>
                    <a:pt x="113" y="1817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0"/>
            <p:cNvSpPr/>
            <p:nvPr/>
          </p:nvSpPr>
          <p:spPr>
            <a:xfrm>
              <a:off x="6029158" y="2479213"/>
              <a:ext cx="382853" cy="229156"/>
            </a:xfrm>
            <a:custGeom>
              <a:rect b="b" l="l" r="r" t="t"/>
              <a:pathLst>
                <a:path extrusionOk="0" h="1816" w="3034">
                  <a:moveTo>
                    <a:pt x="2979" y="1816"/>
                  </a:moveTo>
                  <a:lnTo>
                    <a:pt x="1" y="97"/>
                  </a:lnTo>
                  <a:lnTo>
                    <a:pt x="57" y="0"/>
                  </a:lnTo>
                  <a:lnTo>
                    <a:pt x="3034" y="171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0"/>
            <p:cNvSpPr/>
            <p:nvPr/>
          </p:nvSpPr>
          <p:spPr>
            <a:xfrm>
              <a:off x="6401409" y="2479213"/>
              <a:ext cx="386386" cy="656932"/>
            </a:xfrm>
            <a:custGeom>
              <a:rect b="b" l="l" r="r" t="t"/>
              <a:pathLst>
                <a:path extrusionOk="0" h="5206" w="3062">
                  <a:moveTo>
                    <a:pt x="113" y="5206"/>
                  </a:moveTo>
                  <a:lnTo>
                    <a:pt x="1" y="5206"/>
                  </a:lnTo>
                  <a:lnTo>
                    <a:pt x="1" y="1736"/>
                  </a:lnTo>
                  <a:lnTo>
                    <a:pt x="3006" y="0"/>
                  </a:lnTo>
                  <a:lnTo>
                    <a:pt x="3062" y="97"/>
                  </a:lnTo>
                  <a:lnTo>
                    <a:pt x="113" y="1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40"/>
          <p:cNvGrpSpPr/>
          <p:nvPr/>
        </p:nvGrpSpPr>
        <p:grpSpPr>
          <a:xfrm>
            <a:off x="8897700" y="4599650"/>
            <a:ext cx="76825" cy="76800"/>
            <a:chOff x="3104875" y="1099400"/>
            <a:chExt cx="76825" cy="76800"/>
          </a:xfrm>
        </p:grpSpPr>
        <p:sp>
          <p:nvSpPr>
            <p:cNvPr id="1425" name="Google Shape;142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40"/>
          <p:cNvGrpSpPr/>
          <p:nvPr/>
        </p:nvGrpSpPr>
        <p:grpSpPr>
          <a:xfrm>
            <a:off x="865488" y="163100"/>
            <a:ext cx="76825" cy="76800"/>
            <a:chOff x="3104875" y="1099400"/>
            <a:chExt cx="76825" cy="76800"/>
          </a:xfrm>
        </p:grpSpPr>
        <p:sp>
          <p:nvSpPr>
            <p:cNvPr id="1428" name="Google Shape;1428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0" name="Google Shape;1430;p40"/>
          <p:cNvGrpSpPr/>
          <p:nvPr/>
        </p:nvGrpSpPr>
        <p:grpSpPr>
          <a:xfrm>
            <a:off x="368325" y="360600"/>
            <a:ext cx="76825" cy="76800"/>
            <a:chOff x="3104875" y="1099400"/>
            <a:chExt cx="76825" cy="76800"/>
          </a:xfrm>
        </p:grpSpPr>
        <p:sp>
          <p:nvSpPr>
            <p:cNvPr id="1431" name="Google Shape;1431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40"/>
          <p:cNvGrpSpPr/>
          <p:nvPr/>
        </p:nvGrpSpPr>
        <p:grpSpPr>
          <a:xfrm>
            <a:off x="8450450" y="4776675"/>
            <a:ext cx="76825" cy="76800"/>
            <a:chOff x="3104875" y="1099400"/>
            <a:chExt cx="76825" cy="76800"/>
          </a:xfrm>
        </p:grpSpPr>
        <p:sp>
          <p:nvSpPr>
            <p:cNvPr id="1434" name="Google Shape;143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